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4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B9D0"/>
    <a:srgbClr val="3AB5D2"/>
    <a:srgbClr val="6DA5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14" autoAdjust="0"/>
  </p:normalViewPr>
  <p:slideViewPr>
    <p:cSldViewPr snapToGrid="0">
      <p:cViewPr varScale="1">
        <p:scale>
          <a:sx n="104" d="100"/>
          <a:sy n="104" d="100"/>
        </p:scale>
        <p:origin x="75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62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+mn-ea"/>
                <a:cs typeface="+mn-cs"/>
              </a:defRPr>
            </a:pPr>
            <a:r>
              <a:rPr lang="tr-TR" baseline="0" dirty="0" err="1" smtClean="0">
                <a:latin typeface="Roboto" panose="02000000000000000000" pitchFamily="2" charset="0"/>
              </a:rPr>
              <a:t>Title</a:t>
            </a:r>
            <a:r>
              <a:rPr lang="tr-TR" baseline="0" dirty="0" smtClean="0">
                <a:latin typeface="Roboto" panose="02000000000000000000" pitchFamily="2" charset="0"/>
              </a:rPr>
              <a:t> (</a:t>
            </a:r>
            <a:r>
              <a:rPr lang="tr-TR" baseline="0" dirty="0" err="1" smtClean="0">
                <a:latin typeface="Roboto" panose="02000000000000000000" pitchFamily="2" charset="0"/>
              </a:rPr>
              <a:t>Example</a:t>
            </a:r>
            <a:r>
              <a:rPr lang="tr-TR" baseline="0" dirty="0" smtClean="0">
                <a:latin typeface="Roboto" panose="02000000000000000000" pitchFamily="2" charset="0"/>
              </a:rPr>
              <a:t> </a:t>
            </a:r>
            <a:r>
              <a:rPr lang="tr-TR" baseline="0" dirty="0" err="1" smtClean="0">
                <a:latin typeface="Roboto" panose="02000000000000000000" pitchFamily="2" charset="0"/>
              </a:rPr>
              <a:t>Graph</a:t>
            </a:r>
            <a:r>
              <a:rPr lang="tr-TR" baseline="0" dirty="0" smtClean="0">
                <a:latin typeface="Roboto" panose="02000000000000000000" pitchFamily="2" charset="0"/>
              </a:rPr>
              <a:t>)</a:t>
            </a:r>
            <a:endParaRPr lang="tr-TR" baseline="0" dirty="0">
              <a:latin typeface="Roboto" panose="020000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62" b="0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XX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Sayfa1!$A$2:$A$5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61-4AB5-9E5B-FC5D26E4BF46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XX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Sayfa1!$A$2:$A$5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Sayfa1!$C$2:$C$5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61-4AB5-9E5B-FC5D26E4BF46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XX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Sayfa1!$A$2:$A$5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Sayfa1!$D$2:$D$5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61-4AB5-9E5B-FC5D26E4BF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1092831"/>
        <c:axId val="1841084095"/>
      </c:barChart>
      <c:catAx>
        <c:axId val="1841092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+mn-ea"/>
                <a:cs typeface="+mn-cs"/>
              </a:defRPr>
            </a:pPr>
            <a:endParaRPr lang="en-US"/>
          </a:p>
        </c:txPr>
        <c:crossAx val="1841084095"/>
        <c:crosses val="autoZero"/>
        <c:auto val="1"/>
        <c:lblAlgn val="ctr"/>
        <c:lblOffset val="100"/>
        <c:noMultiLvlLbl val="0"/>
      </c:catAx>
      <c:valAx>
        <c:axId val="1841084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1092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7" b="0" i="0" u="none" strike="noStrike" kern="1200" baseline="0" noProof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noProof="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AE52-E2D7-45E0-A695-F255F292021D}" type="datetimeFigureOut">
              <a:rPr lang="tr-TR" smtClean="0"/>
              <a:t>26.07.2024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AA69C-2F1E-447A-8723-2DE43E7478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727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AA69C-2F1E-447A-8723-2DE43E74782D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9559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EADA-D9B6-4697-BE68-94390D666BF6}" type="datetimeFigureOut">
              <a:rPr lang="tr-TR" smtClean="0"/>
              <a:t>26.07.2024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5E9F-F858-4D04-BD35-85187E9019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6714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EADA-D9B6-4697-BE68-94390D666BF6}" type="datetimeFigureOut">
              <a:rPr lang="tr-TR" smtClean="0"/>
              <a:t>26.07.2024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5E9F-F858-4D04-BD35-85187E9019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739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EADA-D9B6-4697-BE68-94390D666BF6}" type="datetimeFigureOut">
              <a:rPr lang="tr-TR" smtClean="0"/>
              <a:t>26.07.2024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5E9F-F858-4D04-BD35-85187E9019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1492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EADA-D9B6-4697-BE68-94390D666BF6}" type="datetimeFigureOut">
              <a:rPr lang="tr-TR" smtClean="0"/>
              <a:t>26.07.2024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5E9F-F858-4D04-BD35-85187E9019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861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EADA-D9B6-4697-BE68-94390D666BF6}" type="datetimeFigureOut">
              <a:rPr lang="tr-TR" smtClean="0"/>
              <a:t>26.07.2024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5E9F-F858-4D04-BD35-85187E9019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0208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EADA-D9B6-4697-BE68-94390D666BF6}" type="datetimeFigureOut">
              <a:rPr lang="tr-TR" smtClean="0"/>
              <a:t>26.07.2024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5E9F-F858-4D04-BD35-85187E9019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6743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EADA-D9B6-4697-BE68-94390D666BF6}" type="datetimeFigureOut">
              <a:rPr lang="tr-TR" smtClean="0"/>
              <a:t>26.07.2024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5E9F-F858-4D04-BD35-85187E9019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1906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EADA-D9B6-4697-BE68-94390D666BF6}" type="datetimeFigureOut">
              <a:rPr lang="tr-TR" smtClean="0"/>
              <a:t>26.07.2024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5E9F-F858-4D04-BD35-85187E9019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370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EADA-D9B6-4697-BE68-94390D666BF6}" type="datetimeFigureOut">
              <a:rPr lang="tr-TR" smtClean="0"/>
              <a:t>26.07.2024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5E9F-F858-4D04-BD35-85187E9019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313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EADA-D9B6-4697-BE68-94390D666BF6}" type="datetimeFigureOut">
              <a:rPr lang="tr-TR" smtClean="0"/>
              <a:t>26.07.2024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5E9F-F858-4D04-BD35-85187E9019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7397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EADA-D9B6-4697-BE68-94390D666BF6}" type="datetimeFigureOut">
              <a:rPr lang="tr-TR" smtClean="0"/>
              <a:t>26.07.2024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5E9F-F858-4D04-BD35-85187E9019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816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1EADA-D9B6-4697-BE68-94390D666BF6}" type="datetimeFigureOut">
              <a:rPr lang="tr-TR" smtClean="0"/>
              <a:t>26.07.2024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D5E9F-F858-4D04-BD35-85187E9019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841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0673E10-55E7-94F5-FAE8-4B997CEB5C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2B7C583A-24A3-4C71-96B1-B0CFDE8933EF}"/>
              </a:ext>
            </a:extLst>
          </p:cNvPr>
          <p:cNvSpPr txBox="1"/>
          <p:nvPr/>
        </p:nvSpPr>
        <p:spPr>
          <a:xfrm>
            <a:off x="2429966" y="4485114"/>
            <a:ext cx="7683852" cy="1600438"/>
          </a:xfrm>
          <a:prstGeom prst="rect">
            <a:avLst/>
          </a:prstGeom>
          <a:solidFill>
            <a:srgbClr val="3AB5D2"/>
          </a:solidFill>
        </p:spPr>
        <p:txBody>
          <a:bodyPr wrap="square">
            <a:spAutoFit/>
          </a:bodyPr>
          <a:lstStyle/>
          <a:p>
            <a:r>
              <a:rPr lang="tr-TR" sz="1400" b="1" dirty="0" smtClean="0">
                <a:latin typeface="Roboto" panose="02000000000000000000" pitchFamily="2" charset="0"/>
                <a:ea typeface="Roboto" panose="02000000000000000000" pitchFamily="2" charset="0"/>
              </a:rPr>
              <a:t>!! </a:t>
            </a:r>
            <a:r>
              <a:rPr lang="tr-TR" sz="14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Important</a:t>
            </a:r>
            <a:r>
              <a:rPr lang="tr-TR" sz="1400" b="1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tr-TR" sz="14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notes</a:t>
            </a:r>
            <a:r>
              <a:rPr lang="tr-TR" sz="1400" b="1" dirty="0" smtClean="0">
                <a:latin typeface="Roboto" panose="02000000000000000000" pitchFamily="2" charset="0"/>
                <a:ea typeface="Roboto" panose="02000000000000000000" pitchFamily="2" charset="0"/>
              </a:rPr>
              <a:t> (</a:t>
            </a:r>
            <a:r>
              <a:rPr lang="tr-TR" sz="14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this</a:t>
            </a:r>
            <a:r>
              <a:rPr lang="tr-TR" sz="1400" b="1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tr-TR" sz="14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part</a:t>
            </a:r>
            <a:r>
              <a:rPr lang="tr-TR" sz="1400" b="1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tr-TR" sz="14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should</a:t>
            </a:r>
            <a:r>
              <a:rPr lang="tr-TR" sz="1400" b="1" dirty="0" smtClean="0">
                <a:latin typeface="Roboto" panose="02000000000000000000" pitchFamily="2" charset="0"/>
                <a:ea typeface="Roboto" panose="02000000000000000000" pitchFamily="2" charset="0"/>
              </a:rPr>
              <a:t> be </a:t>
            </a:r>
            <a:r>
              <a:rPr lang="tr-TR" sz="14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deleted</a:t>
            </a:r>
            <a:r>
              <a:rPr lang="tr-TR" sz="1400" b="1" dirty="0" smtClean="0">
                <a:latin typeface="Roboto" panose="02000000000000000000" pitchFamily="2" charset="0"/>
                <a:ea typeface="Roboto" panose="02000000000000000000" pitchFamily="2" charset="0"/>
              </a:rPr>
              <a:t>!!):</a:t>
            </a:r>
            <a:endParaRPr lang="tr-TR" sz="14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The presentation's text should be written in 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</a:rPr>
              <a:t>English</a:t>
            </a:r>
            <a:endParaRPr lang="tr-TR" sz="14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</a:rPr>
              <a:t>The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presentation's primary headings should be considered. </a:t>
            </a:r>
            <a:endParaRPr lang="tr-TR" sz="14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</a:rPr>
              <a:t>Short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sentences should be used in texts. </a:t>
            </a:r>
            <a:endParaRPr lang="tr-TR" sz="14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Roboto" panose="02000000000000000000" pitchFamily="2" charset="0"/>
                <a:ea typeface="Roboto" panose="02000000000000000000" pitchFamily="2" charset="0"/>
              </a:rPr>
              <a:t>Visuals </a:t>
            </a:r>
            <a:r>
              <a:rPr lang="en-GB" sz="1400" dirty="0">
                <a:latin typeface="Roboto" panose="02000000000000000000" pitchFamily="2" charset="0"/>
                <a:ea typeface="Roboto" panose="02000000000000000000" pitchFamily="2" charset="0"/>
              </a:rPr>
              <a:t>and graphics should be high resolution.</a:t>
            </a:r>
            <a:endParaRPr lang="tr-TR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The presentations are limited to a maximum of 15 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</a:rPr>
              <a:t>minutes</a:t>
            </a:r>
            <a:r>
              <a:rPr lang="tr-TR" sz="1400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tr-TR" sz="14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with</a:t>
            </a:r>
            <a:r>
              <a:rPr lang="tr-TR" sz="1400" dirty="0" smtClean="0">
                <a:latin typeface="Roboto" panose="02000000000000000000" pitchFamily="2" charset="0"/>
                <a:ea typeface="Roboto" panose="02000000000000000000" pitchFamily="2" charset="0"/>
              </a:rPr>
              <a:t> Q&amp;A </a:t>
            </a:r>
            <a:r>
              <a:rPr lang="tr-TR" sz="14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for</a:t>
            </a:r>
            <a:r>
              <a:rPr lang="tr-TR" sz="1400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tr-TR" sz="1400" b="1" dirty="0" smtClean="0">
                <a:latin typeface="Roboto" panose="02000000000000000000" pitchFamily="2" charset="0"/>
                <a:ea typeface="Roboto" panose="02000000000000000000" pitchFamily="2" charset="0"/>
              </a:rPr>
              <a:t>Oral </a:t>
            </a:r>
            <a:r>
              <a:rPr lang="tr-TR" sz="14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Presentations</a:t>
            </a:r>
            <a:r>
              <a:rPr lang="tr-TR" sz="1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tr-TR" sz="14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and</a:t>
            </a:r>
            <a:r>
              <a:rPr lang="tr-TR" sz="1400" dirty="0" smtClean="0"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tr-TR" sz="14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maximum</a:t>
            </a:r>
            <a:r>
              <a:rPr lang="tr-TR" sz="1400" dirty="0" smtClean="0">
                <a:latin typeface="Roboto" panose="02000000000000000000" pitchFamily="2" charset="0"/>
                <a:ea typeface="Roboto" panose="02000000000000000000" pitchFamily="2" charset="0"/>
              </a:rPr>
              <a:t> of 6 </a:t>
            </a:r>
            <a:r>
              <a:rPr lang="tr-TR" sz="14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minutes</a:t>
            </a:r>
            <a:r>
              <a:rPr lang="tr-TR" sz="1400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tr-TR" sz="14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without</a:t>
            </a:r>
            <a:r>
              <a:rPr lang="tr-TR" sz="1400" dirty="0" smtClean="0">
                <a:latin typeface="Roboto" panose="02000000000000000000" pitchFamily="2" charset="0"/>
                <a:ea typeface="Roboto" panose="02000000000000000000" pitchFamily="2" charset="0"/>
              </a:rPr>
              <a:t> Q&amp;A </a:t>
            </a:r>
            <a:r>
              <a:rPr lang="tr-TR" sz="14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for</a:t>
            </a:r>
            <a:r>
              <a:rPr lang="tr-TR" sz="1400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tr-TR" sz="14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Short</a:t>
            </a:r>
            <a:r>
              <a:rPr lang="tr-TR" sz="1400" b="1" dirty="0" smtClean="0">
                <a:latin typeface="Roboto" panose="02000000000000000000" pitchFamily="2" charset="0"/>
                <a:ea typeface="Roboto" panose="02000000000000000000" pitchFamily="2" charset="0"/>
              </a:rPr>
              <a:t> Oral </a:t>
            </a:r>
            <a:r>
              <a:rPr lang="tr-TR" sz="14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Presentations</a:t>
            </a:r>
            <a:r>
              <a:rPr lang="tr-TR" sz="1400" dirty="0" smtClean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endParaRPr lang="tr-TR"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960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4F008A27-6A6D-416A-1967-EEA72B9884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2601119"/>
            <a:ext cx="9144000" cy="1655762"/>
          </a:xfrm>
        </p:spPr>
        <p:txBody>
          <a:bodyPr anchor="ctr"/>
          <a:lstStyle/>
          <a:p>
            <a:r>
              <a:rPr lang="tr-TR" dirty="0" smtClean="0">
                <a:latin typeface="Roboto Black" panose="02000000000000000000" pitchFamily="2" charset="0"/>
                <a:ea typeface="Roboto Black" panose="02000000000000000000" pitchFamily="2" charset="0"/>
              </a:rPr>
              <a:t>PAPER TITLE</a:t>
            </a:r>
            <a:endParaRPr lang="en-US" dirty="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085850" y="4726443"/>
            <a:ext cx="10001250" cy="830997"/>
          </a:xfrm>
          <a:prstGeom prst="rect">
            <a:avLst/>
          </a:prstGeom>
          <a:noFill/>
          <a:ln>
            <a:noFill/>
          </a:ln>
          <a:effectLst>
            <a:glow rad="12700">
              <a:srgbClr val="40B9D0"/>
            </a:glow>
            <a:softEdge rad="254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</a:rPr>
              <a:t>Author’s </a:t>
            </a:r>
            <a:r>
              <a:rPr lang="tr-TR" sz="1600" b="1" dirty="0" smtClean="0">
                <a:latin typeface="Roboto" panose="02000000000000000000" pitchFamily="2" charset="0"/>
                <a:ea typeface="Roboto" panose="02000000000000000000" pitchFamily="2" charset="0"/>
              </a:rPr>
              <a:t>N</a:t>
            </a:r>
            <a:r>
              <a:rPr lang="en-US" sz="16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ame</a:t>
            </a:r>
            <a:r>
              <a:rPr lang="tr-TR" sz="1600" b="1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tr-TR" sz="1600" dirty="0" smtClean="0"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</a:rPr>
              <a:t>The presenting author </a:t>
            </a:r>
            <a:r>
              <a:rPr lang="en-GB" sz="1600" dirty="0" smtClean="0">
                <a:latin typeface="Roboto" panose="02000000000000000000" pitchFamily="2" charset="0"/>
                <a:ea typeface="Roboto" panose="02000000000000000000" pitchFamily="2" charset="0"/>
              </a:rPr>
              <a:t>should </a:t>
            </a:r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</a:rPr>
              <a:t>be </a:t>
            </a:r>
            <a:r>
              <a:rPr lang="en-GB" sz="1600" dirty="0" smtClean="0">
                <a:latin typeface="Roboto" panose="02000000000000000000" pitchFamily="2" charset="0"/>
                <a:ea typeface="Roboto" panose="02000000000000000000" pitchFamily="2" charset="0"/>
              </a:rPr>
              <a:t>identified</a:t>
            </a:r>
            <a:r>
              <a:rPr lang="tr-TR" sz="1600" dirty="0" smtClean="0">
                <a:latin typeface="Roboto" panose="02000000000000000000" pitchFamily="2" charset="0"/>
                <a:ea typeface="Roboto" panose="02000000000000000000" pitchFamily="2" charset="0"/>
              </a:rPr>
              <a:t> as </a:t>
            </a:r>
            <a:r>
              <a:rPr lang="tr-TR" sz="1600" b="1" u="sng" dirty="0" err="1" smtClean="0">
                <a:latin typeface="Roboto" panose="02000000000000000000" pitchFamily="2" charset="0"/>
                <a:ea typeface="Roboto" panose="02000000000000000000" pitchFamily="2" charset="0"/>
              </a:rPr>
              <a:t>underlined</a:t>
            </a:r>
            <a:r>
              <a:rPr lang="tr-TR" sz="1600" dirty="0" smtClean="0"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  <a:r>
              <a:rPr lang="en-US" sz="1600" b="1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tr-TR" sz="1600" b="1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tr-TR" sz="1600" dirty="0">
                <a:latin typeface="Roboto" panose="02000000000000000000" pitchFamily="2" charset="0"/>
                <a:ea typeface="Roboto" panose="02000000000000000000" pitchFamily="2" charset="0"/>
              </a:rPr>
              <a:t>C</a:t>
            </a:r>
            <a:r>
              <a:rPr lang="en-US" sz="16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ountry</a:t>
            </a:r>
            <a:endParaRPr lang="tr-TR" sz="16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tr-TR" sz="1600" dirty="0" smtClean="0">
                <a:latin typeface="Roboto" panose="02000000000000000000" pitchFamily="2" charset="0"/>
                <a:ea typeface="Roboto" panose="02000000000000000000" pitchFamily="2" charset="0"/>
              </a:rPr>
              <a:t>O</a:t>
            </a:r>
            <a:r>
              <a:rPr lang="en-US" sz="16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rganization</a:t>
            </a:r>
            <a:r>
              <a:rPr lang="tr-TR" sz="1600" dirty="0">
                <a:latin typeface="Roboto" panose="02000000000000000000" pitchFamily="2" charset="0"/>
                <a:ea typeface="Roboto" panose="02000000000000000000" pitchFamily="2" charset="0"/>
              </a:rPr>
              <a:t>  (</a:t>
            </a:r>
            <a:r>
              <a:rPr lang="tr-TR" sz="1600" dirty="0" err="1">
                <a:latin typeface="Roboto" panose="02000000000000000000" pitchFamily="2" charset="0"/>
                <a:ea typeface="Roboto" panose="02000000000000000000" pitchFamily="2" charset="0"/>
              </a:rPr>
              <a:t>university</a:t>
            </a:r>
            <a:r>
              <a:rPr lang="tr-TR" sz="16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tr-TR" sz="1600" dirty="0" err="1">
                <a:latin typeface="Roboto" panose="02000000000000000000" pitchFamily="2" charset="0"/>
                <a:ea typeface="Roboto" panose="02000000000000000000" pitchFamily="2" charset="0"/>
              </a:rPr>
              <a:t>faculty</a:t>
            </a:r>
            <a:r>
              <a:rPr lang="tr-TR" sz="16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tr-TR" sz="1600" dirty="0" err="1">
                <a:latin typeface="Roboto" panose="02000000000000000000" pitchFamily="2" charset="0"/>
                <a:ea typeface="Roboto" panose="02000000000000000000" pitchFamily="2" charset="0"/>
              </a:rPr>
              <a:t>department</a:t>
            </a:r>
            <a:r>
              <a:rPr lang="tr-TR" sz="16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tr-TR" sz="1600" dirty="0" err="1">
                <a:latin typeface="Roboto" panose="02000000000000000000" pitchFamily="2" charset="0"/>
                <a:ea typeface="Roboto" panose="02000000000000000000" pitchFamily="2" charset="0"/>
              </a:rPr>
              <a:t>etc</a:t>
            </a:r>
            <a:r>
              <a:rPr lang="tr-TR" sz="1600" dirty="0">
                <a:latin typeface="Roboto" panose="02000000000000000000" pitchFamily="2" charset="0"/>
                <a:ea typeface="Roboto" panose="02000000000000000000" pitchFamily="2" charset="0"/>
              </a:rPr>
              <a:t>.)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705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FFB5816-55FE-BB34-E54B-7C6EBB1212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47332" y="2213264"/>
            <a:ext cx="11321456" cy="4069123"/>
          </a:xfrm>
        </p:spPr>
        <p:txBody>
          <a:bodyPr>
            <a:normAutofit/>
          </a:bodyPr>
          <a:lstStyle/>
          <a:p>
            <a:pPr algn="just"/>
            <a:r>
              <a:rPr lang="tr-TR" sz="20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Objectives</a:t>
            </a:r>
            <a:r>
              <a:rPr lang="tr-TR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algn="just"/>
            <a:endParaRPr lang="tr-TR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endParaRPr lang="tr-TR" sz="20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endParaRPr lang="tr-TR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tr-TR" sz="20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Aim</a:t>
            </a:r>
            <a:r>
              <a:rPr lang="tr-TR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(s</a:t>
            </a:r>
            <a:r>
              <a:rPr lang="tr-TR" sz="2000" dirty="0">
                <a:latin typeface="Roboto" panose="02000000000000000000" pitchFamily="2" charset="0"/>
                <a:ea typeface="Roboto" panose="02000000000000000000" pitchFamily="2" charset="0"/>
              </a:rPr>
              <a:t>) of </a:t>
            </a:r>
            <a:r>
              <a:rPr lang="tr-TR" sz="2000" dirty="0" err="1">
                <a:latin typeface="Roboto" panose="02000000000000000000" pitchFamily="2" charset="0"/>
                <a:ea typeface="Roboto" panose="02000000000000000000" pitchFamily="2" charset="0"/>
              </a:rPr>
              <a:t>Study</a:t>
            </a:r>
            <a:r>
              <a:rPr lang="tr-TR" sz="2000" dirty="0"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algn="just"/>
            <a:endParaRPr lang="tr-TR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Alt Başlık 2"/>
          <p:cNvSpPr txBox="1">
            <a:spLocks/>
          </p:cNvSpPr>
          <p:nvPr/>
        </p:nvSpPr>
        <p:spPr>
          <a:xfrm>
            <a:off x="447332" y="1517073"/>
            <a:ext cx="11321456" cy="571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b="1" dirty="0" smtClean="0">
                <a:latin typeface="Roboto Medium" panose="02000000000000000000" pitchFamily="2" charset="0"/>
                <a:ea typeface="Roboto Medium" panose="02000000000000000000" pitchFamily="2" charset="0"/>
              </a:rPr>
              <a:t>INTRODUCTION</a:t>
            </a:r>
            <a:endParaRPr lang="tr-TR" b="1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12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FFB5816-55FE-BB34-E54B-7C6EBB1212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47332" y="2213264"/>
            <a:ext cx="11321456" cy="4069123"/>
          </a:xfrm>
        </p:spPr>
        <p:txBody>
          <a:bodyPr>
            <a:normAutofit/>
          </a:bodyPr>
          <a:lstStyle/>
          <a:p>
            <a:pPr algn="just"/>
            <a:r>
              <a:rPr lang="tr-TR" sz="20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Material</a:t>
            </a:r>
            <a:r>
              <a:rPr lang="tr-TR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algn="just"/>
            <a:endParaRPr lang="tr-TR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endParaRPr lang="tr-TR" sz="20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endParaRPr lang="tr-TR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tr-TR" sz="20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Method</a:t>
            </a:r>
            <a:r>
              <a:rPr lang="tr-TR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  <a:endParaRPr lang="tr-TR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Alt Başlık 2"/>
          <p:cNvSpPr txBox="1">
            <a:spLocks/>
          </p:cNvSpPr>
          <p:nvPr/>
        </p:nvSpPr>
        <p:spPr>
          <a:xfrm>
            <a:off x="447332" y="1517073"/>
            <a:ext cx="11321456" cy="571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b="1" dirty="0" smtClean="0">
                <a:latin typeface="Roboto Medium" panose="02000000000000000000" pitchFamily="2" charset="0"/>
                <a:ea typeface="Roboto Medium" panose="02000000000000000000" pitchFamily="2" charset="0"/>
              </a:rPr>
              <a:t>MATERIAL AND METHOD</a:t>
            </a:r>
            <a:endParaRPr lang="tr-TR" b="1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603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FFB5816-55FE-BB34-E54B-7C6EBB1212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47332" y="2213264"/>
            <a:ext cx="11321456" cy="4069123"/>
          </a:xfrm>
        </p:spPr>
        <p:txBody>
          <a:bodyPr>
            <a:normAutofit/>
          </a:bodyPr>
          <a:lstStyle/>
          <a:p>
            <a:pPr algn="just"/>
            <a:r>
              <a:rPr lang="tr-TR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endParaRPr lang="tr-TR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Alt Başlık 2"/>
          <p:cNvSpPr txBox="1">
            <a:spLocks/>
          </p:cNvSpPr>
          <p:nvPr/>
        </p:nvSpPr>
        <p:spPr>
          <a:xfrm>
            <a:off x="447332" y="1517073"/>
            <a:ext cx="11321456" cy="571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b="1" dirty="0" smtClean="0">
                <a:latin typeface="Roboto Medium" panose="02000000000000000000" pitchFamily="2" charset="0"/>
                <a:ea typeface="Roboto Medium" panose="02000000000000000000" pitchFamily="2" charset="0"/>
              </a:rPr>
              <a:t>RESULTS</a:t>
            </a:r>
            <a:endParaRPr lang="tr-TR" b="1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graphicFrame>
        <p:nvGraphicFramePr>
          <p:cNvPr id="7" name="Grafik 6"/>
          <p:cNvGraphicFramePr/>
          <p:nvPr>
            <p:extLst>
              <p:ext uri="{D42A27DB-BD31-4B8C-83A1-F6EECF244321}">
                <p14:modId xmlns:p14="http://schemas.microsoft.com/office/powerpoint/2010/main" val="73932492"/>
              </p:ext>
            </p:extLst>
          </p:nvPr>
        </p:nvGraphicFramePr>
        <p:xfrm>
          <a:off x="3251200" y="1808597"/>
          <a:ext cx="5689600" cy="4080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3965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FFB5816-55FE-BB34-E54B-7C6EBB1212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47332" y="2213264"/>
            <a:ext cx="11321456" cy="4069123"/>
          </a:xfrm>
        </p:spPr>
        <p:txBody>
          <a:bodyPr>
            <a:normAutofit/>
          </a:bodyPr>
          <a:lstStyle/>
          <a:p>
            <a:pPr algn="just"/>
            <a:r>
              <a:rPr lang="tr-TR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endParaRPr lang="tr-TR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Alt Başlık 2"/>
          <p:cNvSpPr txBox="1">
            <a:spLocks/>
          </p:cNvSpPr>
          <p:nvPr/>
        </p:nvSpPr>
        <p:spPr>
          <a:xfrm>
            <a:off x="447332" y="1517073"/>
            <a:ext cx="11321456" cy="571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b="1" dirty="0" smtClean="0">
                <a:latin typeface="Roboto Medium" panose="02000000000000000000" pitchFamily="2" charset="0"/>
                <a:ea typeface="Roboto Medium" panose="02000000000000000000" pitchFamily="2" charset="0"/>
              </a:rPr>
              <a:t>DISCUSSION AND CONCLUSION</a:t>
            </a:r>
            <a:endParaRPr lang="tr-TR" b="1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407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FFB5816-55FE-BB34-E54B-7C6EBB1212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47332" y="2213264"/>
            <a:ext cx="11321456" cy="4069123"/>
          </a:xfrm>
        </p:spPr>
        <p:txBody>
          <a:bodyPr>
            <a:normAutofit/>
          </a:bodyPr>
          <a:lstStyle/>
          <a:p>
            <a:pPr algn="just"/>
            <a:r>
              <a:rPr lang="tr-TR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endParaRPr lang="tr-TR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Alt Başlık 2"/>
          <p:cNvSpPr txBox="1">
            <a:spLocks/>
          </p:cNvSpPr>
          <p:nvPr/>
        </p:nvSpPr>
        <p:spPr>
          <a:xfrm>
            <a:off x="447332" y="1517073"/>
            <a:ext cx="11321456" cy="571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b="1" dirty="0" smtClean="0">
                <a:latin typeface="Roboto Medium" panose="02000000000000000000" pitchFamily="2" charset="0"/>
                <a:ea typeface="Roboto Medium" panose="02000000000000000000" pitchFamily="2" charset="0"/>
              </a:rPr>
              <a:t>REFERENCES</a:t>
            </a:r>
            <a:endParaRPr lang="tr-TR" b="1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323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4F008A27-6A6D-416A-1967-EEA72B988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2601119"/>
            <a:ext cx="9144000" cy="1655762"/>
          </a:xfrm>
        </p:spPr>
        <p:txBody>
          <a:bodyPr anchor="ctr"/>
          <a:lstStyle/>
          <a:p>
            <a:r>
              <a:rPr lang="tr-TR" dirty="0" smtClean="0">
                <a:latin typeface="Roboto Medium" panose="02000000000000000000" pitchFamily="2" charset="0"/>
                <a:ea typeface="Roboto Medium" panose="02000000000000000000" pitchFamily="2" charset="0"/>
              </a:rPr>
              <a:t>&lt;THANK YOU&gt; PAGE</a:t>
            </a:r>
            <a:endParaRPr lang="en-US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334139" y="3878313"/>
            <a:ext cx="35237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latin typeface="Roboto" panose="02000000000000000000" pitchFamily="2" charset="0"/>
                <a:ea typeface="Roboto" panose="02000000000000000000" pitchFamily="2" charset="0"/>
              </a:rPr>
              <a:t>Additional information can be </a:t>
            </a:r>
            <a:r>
              <a:rPr lang="en-GB" sz="1400" dirty="0" smtClean="0">
                <a:latin typeface="Roboto" panose="02000000000000000000" pitchFamily="2" charset="0"/>
                <a:ea typeface="Roboto" panose="02000000000000000000" pitchFamily="2" charset="0"/>
              </a:rPr>
              <a:t>added</a:t>
            </a:r>
            <a:r>
              <a:rPr lang="tr-TR" sz="1400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</a:rPr>
              <a:t>here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3415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139</Words>
  <Application>Microsoft Office PowerPoint</Application>
  <PresentationFormat>Geniş ekran</PresentationFormat>
  <Paragraphs>32</Paragraphs>
  <Slides>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Roboto</vt:lpstr>
      <vt:lpstr>Roboto Black</vt:lpstr>
      <vt:lpstr>Roboto Medium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Creative</dc:creator>
  <cp:lastModifiedBy>Nihan Yegin Yarayan</cp:lastModifiedBy>
  <cp:revision>10</cp:revision>
  <dcterms:created xsi:type="dcterms:W3CDTF">2024-01-30T07:54:52Z</dcterms:created>
  <dcterms:modified xsi:type="dcterms:W3CDTF">2024-07-26T11:44:16Z</dcterms:modified>
</cp:coreProperties>
</file>